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170D-9C6A-2849-A40A-72928CD690A0}" v="4" dt="2025-03-24T16:27:1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7B3D170D-9C6A-2849-A40A-72928CD690A0}"/>
    <pc:docChg chg="modSld">
      <pc:chgData name="Lobke Mentrop" userId="a5fd0953-9758-4754-b4a9-626fc4b84425" providerId="ADAL" clId="{7B3D170D-9C6A-2849-A40A-72928CD690A0}" dt="2025-03-24T16:27:15.593" v="3" actId="20577"/>
      <pc:docMkLst>
        <pc:docMk/>
      </pc:docMkLst>
      <pc:sldChg chg="modSp">
        <pc:chgData name="Lobke Mentrop" userId="a5fd0953-9758-4754-b4a9-626fc4b84425" providerId="ADAL" clId="{7B3D170D-9C6A-2849-A40A-72928CD690A0}" dt="2025-03-24T16:27:15.593" v="3" actId="20577"/>
        <pc:sldMkLst>
          <pc:docMk/>
          <pc:sldMk cId="3503189079" sldId="332"/>
        </pc:sldMkLst>
        <pc:spChg chg="mod">
          <ac:chgData name="Lobke Mentrop" userId="a5fd0953-9758-4754-b4a9-626fc4b84425" providerId="ADAL" clId="{7B3D170D-9C6A-2849-A40A-72928CD690A0}" dt="2025-03-24T16:27:15.593" v="3" actId="20577"/>
          <ac:spMkLst>
            <pc:docMk/>
            <pc:sldMk cId="3503189079" sldId="332"/>
            <ac:spMk id="8" creationId="{1C743023-A5CA-C24D-CA81-AF2FBC600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 dirty="0"/>
              <a:t>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Piła do metalu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overdekt, persoon, industrie&#10;&#10;Automatisch gegenereerde beschrijving">
            <a:extLst>
              <a:ext uri="{FF2B5EF4-FFF2-40B4-BE49-F238E27FC236}">
                <a16:creationId xmlns:a16="http://schemas.microsoft.com/office/drawing/2014/main" id="{6D8E4D86-E202-5BC2-2F14-FDF7789B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7" r="8357" b="314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422" b="51404"/>
          <a:stretch>
            <a:fillRect/>
          </a:stretch>
        </p:blipFill>
        <p:spPr>
          <a:xfrm>
            <a:off x="0" y="1444623"/>
            <a:ext cx="259932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94463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3 najczęstsze wypadki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922925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95673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A2FE5993-676B-A000-1093-6803DB25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7874" r="16264"/>
          <a:stretch/>
        </p:blipFill>
        <p:spPr>
          <a:xfrm>
            <a:off x="6803665" y="1781007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925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4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4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4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29134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3992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685025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5190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Wciągnięcie odzieży, włosów, biżuterii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i rękawic przez obracające się części.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271120"/>
            <a:ext cx="5689306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palców, dłoni, ramion lub obrażenia wewnętrzne. Złamania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i rozległe rany szarpane innych części ciała, powodujące utratę ich funkcji.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r="1" b="51404"/>
          <a:stretch/>
        </p:blipFill>
        <p:spPr>
          <a:xfrm>
            <a:off x="0" y="1407753"/>
            <a:ext cx="498846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52433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Przyczyny wypadków podczas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użycia piły do metalu: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5DC8FE-E5C2-8F37-DD85-A5A5A252BEF6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6DE0CA-5844-0C8F-4E19-6EDF5122FA4D}"/>
              </a:ext>
            </a:extLst>
          </p:cNvPr>
          <p:cNvSpPr txBox="1">
            <a:spLocks/>
          </p:cNvSpPr>
          <p:nvPr/>
        </p:nvSpPr>
        <p:spPr>
          <a:xfrm>
            <a:off x="848140" y="3569247"/>
            <a:ext cx="5779432" cy="10239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Nieprawidłowe zamocowanie produktu.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maszyna jest stabilnie ustawiona.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tarcza tnąca jest osłonięta.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93" b="51404"/>
          <a:stretch>
            <a:fillRect/>
          </a:stretch>
        </p:blipFill>
        <p:spPr>
          <a:xfrm>
            <a:off x="0" y="1407753"/>
            <a:ext cx="384050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mechanizm mocujący działa.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99217"/>
            <a:ext cx="10761083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kable zasilające, wtyczki i podłączenia nie są uszkodzone.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4668513"/>
            <a:ext cx="10761083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wyłącznik awaryjny jest natychmiast dostępny podczas użytkowania.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81A685-C188-EDB6-D273-308D8C7F0904}"/>
              </a:ext>
            </a:extLst>
          </p:cNvPr>
          <p:cNvSpPr txBox="1">
            <a:spLocks/>
          </p:cNvSpPr>
          <p:nvPr/>
        </p:nvSpPr>
        <p:spPr>
          <a:xfrm>
            <a:off x="848139" y="5246413"/>
            <a:ext cx="10853710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podjęto środki w celu uniknięcia unoszenia się w powietrzu wiórów i cieczy.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55" r="-1" b="51404"/>
          <a:stretch>
            <a:fillRect/>
          </a:stretch>
        </p:blipFill>
        <p:spPr>
          <a:xfrm>
            <a:off x="0" y="1411363"/>
            <a:ext cx="4498104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Zapobiegaj wciągnięciu odzieży, biżuterii i włosów przez pilarkę.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39175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Testuj wyłącznik awaryjny.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065755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Stosuj ochronniki słuchu przy poziomie hałasu 80 dB lub wyższym.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71889"/>
            <a:ext cx="4848326" cy="106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Zapewnij stabilność maszyny 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i obrabianego przedmiotu, stosując urządzenia, takie jak przenośniki rolkowe lub stojaki rolkowe.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2631737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4223863"/>
            <a:ext cx="5737520" cy="3842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 z bezpieczeństwem maszyny. Omów to z przełożonym.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3229059"/>
            <a:ext cx="5539811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 z przełożonym.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3893" y="1211044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64" y="923631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1158949-D1E1-C0F9-4D73-4C4BFA3D69DE}"/>
              </a:ext>
            </a:extLst>
          </p:cNvPr>
          <p:cNvSpPr txBox="1">
            <a:spLocks noChangeAspect="1"/>
          </p:cNvSpPr>
          <p:nvPr/>
        </p:nvSpPr>
        <p:spPr>
          <a:xfrm>
            <a:off x="6320339" y="5401938"/>
            <a:ext cx="5871659" cy="636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Zaleca się noszenie okularów ochronnych.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433" b="51404"/>
          <a:stretch>
            <a:fillRect/>
          </a:stretch>
        </p:blipFill>
        <p:spPr>
          <a:xfrm>
            <a:off x="-9938" y="1400379"/>
            <a:ext cx="2842172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41879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3558068-1508-6E47-5BF6-E760DAB8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3" b="51404"/>
          <a:stretch>
            <a:fillRect/>
          </a:stretch>
        </p:blipFill>
        <p:spPr>
          <a:xfrm>
            <a:off x="0" y="1400379"/>
            <a:ext cx="5155304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04808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199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DD92CA4B-3539-4B98-80C3-107298DD8647}"/>
</file>

<file path=customXml/itemProps2.xml><?xml version="1.0" encoding="utf-8"?>
<ds:datastoreItem xmlns:ds="http://schemas.openxmlformats.org/officeDocument/2006/customXml" ds:itemID="{66B345E9-724F-4092-830D-3D6D623E0C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2EA57-7FB1-4C35-9D52-9AE74D4A03C6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aa0361cd-42d1-45f5-afcd-cf31d520fd2e"/>
    <ds:schemaRef ds:uri="http://schemas.microsoft.com/office/infopath/2007/PartnerControls"/>
    <ds:schemaRef ds:uri="http://schemas.openxmlformats.org/package/2006/metadata/core-properties"/>
    <ds:schemaRef ds:uri="72982cc6-c024-4b6f-8e11-1f4ac6243d2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547</Words>
  <Application>Microsoft Macintosh PowerPoint</Application>
  <PresentationFormat>Breedbeeld</PresentationFormat>
  <Paragraphs>61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Szkolenie BHP Bezpieczeństwo maszyn: Piła do metalu</vt:lpstr>
      <vt:lpstr>Spis treści</vt:lpstr>
      <vt:lpstr>PowerPoint-presentatie</vt:lpstr>
      <vt:lpstr>Brak osłony.</vt:lpstr>
      <vt:lpstr>Wciągnięcie odzieży, włosów, biżuterii i rękawic przez obracające się części.</vt:lpstr>
      <vt:lpstr>Sprawdź, czy maszyna jest stabilnie ustawiona.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Piła do metalu</dc:title>
  <dc:creator>Twan Schellekens</dc:creator>
  <cp:lastModifiedBy>Twan Schellekens</cp:lastModifiedBy>
  <cp:revision>179</cp:revision>
  <dcterms:created xsi:type="dcterms:W3CDTF">2024-07-18T10:20:34Z</dcterms:created>
  <dcterms:modified xsi:type="dcterms:W3CDTF">2025-09-29T09:05:58Z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